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Alice"/>
      <p:regular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r:id="rId19" roundtripDataSignature="AMtx7mhgOTzn5EXm660ESqCoZX5waIaqy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customschemas.google.com/relationships/presentationmetadata" Target="metadata"/><Relationship Id="rId6" Type="http://schemas.openxmlformats.org/officeDocument/2006/relationships/slide" Target="slides/slide1.xml"/><Relationship Id="rId18" Type="http://schemas.openxmlformats.org/officeDocument/2006/relationships/font" Target="fonts/Alic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1" name="Google Shape;14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4d1d8e611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4d1d8e611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4" name="Google Shape;24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4d1d8e611c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4d1d8e611c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4d1d8e611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4d1d8e61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4d1d8e611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4d1d8e611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4d1d8e611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4d1d8e611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4d1d8e611c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4d1d8e611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5" name="Google Shape;21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://www.pptmon.com/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://pptmon.com/" TargetMode="External"/><Relationship Id="rId7" Type="http://schemas.openxmlformats.org/officeDocument/2006/relationships/image" Target="../media/image2.png"/><Relationship Id="rId8" Type="http://schemas.openxmlformats.org/officeDocument/2006/relationships/hyperlink" Target="https://pptmon.com/" TargetMode="Externa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6.png"/><Relationship Id="rId4" Type="http://schemas.openxmlformats.org/officeDocument/2006/relationships/hyperlink" Target="http://pptmon.com/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s://pptmon.com/" TargetMode="External"/><Relationship Id="rId7" Type="http://schemas.openxmlformats.org/officeDocument/2006/relationships/hyperlink" Target="http://www.pptmon.com/" TargetMode="Externa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3.png"/><Relationship Id="rId4" Type="http://schemas.openxmlformats.org/officeDocument/2006/relationships/hyperlink" Target="http://pptmon.com/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s://pptmon.com/" TargetMode="External"/><Relationship Id="rId7" Type="http://schemas.openxmlformats.org/officeDocument/2006/relationships/hyperlink" Target="http://www.pptmon.com/" TargetMode="Externa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4" Type="http://schemas.openxmlformats.org/officeDocument/2006/relationships/hyperlink" Target="http://pptmon.com/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s://pptmon.com/" TargetMode="External"/><Relationship Id="rId7" Type="http://schemas.openxmlformats.org/officeDocument/2006/relationships/hyperlink" Target="http://www.pptmon.com/" TargetMode="Externa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2.png"/><Relationship Id="rId4" Type="http://schemas.openxmlformats.org/officeDocument/2006/relationships/hyperlink" Target="http://pptmon.com/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s://pptmon.com/" TargetMode="External"/><Relationship Id="rId7" Type="http://schemas.openxmlformats.org/officeDocument/2006/relationships/hyperlink" Target="http://www.pptmon.com/" TargetMode="Externa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Relationship Id="rId4" Type="http://schemas.openxmlformats.org/officeDocument/2006/relationships/hyperlink" Target="http://pptmon.com/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s://pptmon.com/" TargetMode="External"/><Relationship Id="rId7" Type="http://schemas.openxmlformats.org/officeDocument/2006/relationships/hyperlink" Target="http://www.pptmon.com/" TargetMode="Externa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23.png"/><Relationship Id="rId4" Type="http://schemas.openxmlformats.org/officeDocument/2006/relationships/hyperlink" Target="http://pptmon.com/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s://pptmon.com/" TargetMode="External"/><Relationship Id="rId7" Type="http://schemas.openxmlformats.org/officeDocument/2006/relationships/hyperlink" Target="http://www.pptmon.com/" TargetMode="Externa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hyperlink" Target="http://pptmon.com/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s://pptmon.com/" TargetMode="External"/><Relationship Id="rId7" Type="http://schemas.openxmlformats.org/officeDocument/2006/relationships/hyperlink" Target="http://www.pptmon.com/" TargetMode="Externa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.png"/><Relationship Id="rId4" Type="http://schemas.openxmlformats.org/officeDocument/2006/relationships/hyperlink" Target="https://pptmon.com/" TargetMode="External"/><Relationship Id="rId5" Type="http://schemas.openxmlformats.org/officeDocument/2006/relationships/hyperlink" Target="http://www.pptmon.com/" TargetMode="Externa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pptmon.com/" TargetMode="External"/><Relationship Id="rId3" Type="http://schemas.openxmlformats.org/officeDocument/2006/relationships/image" Target="../media/image2.png"/><Relationship Id="rId4" Type="http://schemas.openxmlformats.org/officeDocument/2006/relationships/hyperlink" Target="https://pptmon.com/" TargetMode="External"/><Relationship Id="rId5" Type="http://schemas.openxmlformats.org/officeDocument/2006/relationships/hyperlink" Target="http://www.pptmon.com/" TargetMode="Externa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4.png"/><Relationship Id="rId4" Type="http://schemas.openxmlformats.org/officeDocument/2006/relationships/hyperlink" Target="http://pptmon.com/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s://pptmon.com/" TargetMode="External"/><Relationship Id="rId7" Type="http://schemas.openxmlformats.org/officeDocument/2006/relationships/hyperlink" Target="http://www.pptmon.com/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16.png"/><Relationship Id="rId4" Type="http://schemas.openxmlformats.org/officeDocument/2006/relationships/hyperlink" Target="http://pptmon.com/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s://pptmon.com/" TargetMode="External"/><Relationship Id="rId7" Type="http://schemas.openxmlformats.org/officeDocument/2006/relationships/hyperlink" Target="http://www.pptmon.com/" TargetMode="Externa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3.png"/><Relationship Id="rId4" Type="http://schemas.openxmlformats.org/officeDocument/2006/relationships/hyperlink" Target="http://pptmon.com/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s://pptmon.com/" TargetMode="External"/><Relationship Id="rId7" Type="http://schemas.openxmlformats.org/officeDocument/2006/relationships/hyperlink" Target="http://www.pptmon.com/" TargetMode="Externa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11.png"/><Relationship Id="rId4" Type="http://schemas.openxmlformats.org/officeDocument/2006/relationships/hyperlink" Target="http://pptmon.com/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s://pptmon.com/" TargetMode="External"/><Relationship Id="rId7" Type="http://schemas.openxmlformats.org/officeDocument/2006/relationships/hyperlink" Target="http://www.pptmon.com/" TargetMode="Externa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hyperlink" Target="http://pptmon.com/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s://pptmon.com/" TargetMode="External"/><Relationship Id="rId7" Type="http://schemas.openxmlformats.org/officeDocument/2006/relationships/hyperlink" Target="http://www.pptmon.com/" TargetMode="Externa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Relationship Id="rId3" Type="http://schemas.openxmlformats.org/officeDocument/2006/relationships/image" Target="../media/image4.png"/><Relationship Id="rId4" Type="http://schemas.openxmlformats.org/officeDocument/2006/relationships/hyperlink" Target="http://pptmon.com/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s://pptmon.com/" TargetMode="External"/><Relationship Id="rId7" Type="http://schemas.openxmlformats.org/officeDocument/2006/relationships/hyperlink" Target="http://www.pptmon.com/" TargetMode="Externa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hyperlink" Target="http://www.pptmon.com/" TargetMode="External"/><Relationship Id="rId5" Type="http://schemas.openxmlformats.org/officeDocument/2006/relationships/image" Target="../media/image13.png"/><Relationship Id="rId6" Type="http://schemas.openxmlformats.org/officeDocument/2006/relationships/hyperlink" Target="http://pptmon.com/" TargetMode="External"/><Relationship Id="rId7" Type="http://schemas.openxmlformats.org/officeDocument/2006/relationships/image" Target="../media/image2.png"/><Relationship Id="rId8" Type="http://schemas.openxmlformats.org/officeDocument/2006/relationships/hyperlink" Target="https://pptmon.com/" TargetMode="Externa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Relationship Id="rId4" Type="http://schemas.openxmlformats.org/officeDocument/2006/relationships/hyperlink" Target="http://pptmon.com/" TargetMode="External"/><Relationship Id="rId5" Type="http://schemas.openxmlformats.org/officeDocument/2006/relationships/image" Target="../media/image2.png"/><Relationship Id="rId6" Type="http://schemas.openxmlformats.org/officeDocument/2006/relationships/hyperlink" Target="https://pptmon.com/" TargetMode="External"/><Relationship Id="rId7" Type="http://schemas.openxmlformats.org/officeDocument/2006/relationships/hyperlink" Target="http://www.pptmon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PTMON title">
  <p:cSld name="PPTMON titl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9"/>
          <p:cNvPicPr preferRelativeResize="0"/>
          <p:nvPr/>
        </p:nvPicPr>
        <p:blipFill rotWithShape="1">
          <a:blip r:embed="rId2">
            <a:alphaModFix/>
          </a:blip>
          <a:srcRect b="0" l="46906" r="0" t="62396"/>
          <a:stretch/>
        </p:blipFill>
        <p:spPr>
          <a:xfrm flipH="1">
            <a:off x="7531642" y="0"/>
            <a:ext cx="1612357" cy="120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9"/>
          <p:cNvPicPr preferRelativeResize="0"/>
          <p:nvPr/>
        </p:nvPicPr>
        <p:blipFill rotWithShape="1">
          <a:blip r:embed="rId3">
            <a:alphaModFix/>
          </a:blip>
          <a:srcRect b="0" l="0" r="65687" t="35390"/>
          <a:stretch/>
        </p:blipFill>
        <p:spPr>
          <a:xfrm rot="-5400000">
            <a:off x="487043" y="-487042"/>
            <a:ext cx="1095287" cy="206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9;p9"/>
          <p:cNvPicPr preferRelativeResize="0"/>
          <p:nvPr/>
        </p:nvPicPr>
        <p:blipFill rotWithShape="1">
          <a:blip r:embed="rId4">
            <a:alphaModFix/>
          </a:blip>
          <a:srcRect b="0" l="0" r="9110" t="0"/>
          <a:stretch/>
        </p:blipFill>
        <p:spPr>
          <a:xfrm>
            <a:off x="6460151" y="1940668"/>
            <a:ext cx="2683849" cy="320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9"/>
          <p:cNvPicPr preferRelativeResize="0"/>
          <p:nvPr/>
        </p:nvPicPr>
        <p:blipFill rotWithShape="1">
          <a:blip r:embed="rId5">
            <a:alphaModFix/>
          </a:blip>
          <a:srcRect b="22412" l="13512" r="0" t="0"/>
          <a:stretch/>
        </p:blipFill>
        <p:spPr>
          <a:xfrm>
            <a:off x="0" y="2658472"/>
            <a:ext cx="2526904" cy="2485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9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29909" r="0" t="0"/>
          <a:stretch/>
        </p:blipFill>
        <p:spPr>
          <a:xfrm>
            <a:off x="4368399" y="5153084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9">
            <a:hlinkClick r:id="rId8"/>
          </p:cNvPr>
          <p:cNvSpPr txBox="1"/>
          <p:nvPr/>
        </p:nvSpPr>
        <p:spPr>
          <a:xfrm>
            <a:off x="3096199" y="5124450"/>
            <a:ext cx="1409126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ko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9"/>
          <p:cNvSpPr/>
          <p:nvPr/>
        </p:nvSpPr>
        <p:spPr>
          <a:xfrm>
            <a:off x="1860082" y="880712"/>
            <a:ext cx="5423837" cy="3382077"/>
          </a:xfrm>
          <a:prstGeom prst="rect">
            <a:avLst/>
          </a:prstGeom>
          <a:solidFill>
            <a:schemeClr val="lt1">
              <a:alpha val="61568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CF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14" name="Google Shape;14;p9"/>
          <p:cNvSpPr/>
          <p:nvPr/>
        </p:nvSpPr>
        <p:spPr>
          <a:xfrm>
            <a:off x="2129850" y="1150200"/>
            <a:ext cx="4884300" cy="2843100"/>
          </a:xfrm>
          <a:prstGeom prst="rect">
            <a:avLst/>
          </a:prstGeom>
          <a:solidFill>
            <a:schemeClr val="lt1">
              <a:alpha val="76470"/>
            </a:schemeClr>
          </a:solidFill>
          <a:ln cap="flat" cmpd="sng" w="22225">
            <a:solidFill>
              <a:srgbClr val="D6D0C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PPTMON slide">
  <p:cSld name="2_PPTMON slid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8"/>
          <p:cNvPicPr preferRelativeResize="0"/>
          <p:nvPr/>
        </p:nvPicPr>
        <p:blipFill rotWithShape="1">
          <a:blip r:embed="rId2">
            <a:alphaModFix/>
          </a:blip>
          <a:srcRect b="51567" l="20111" r="0" t="0"/>
          <a:stretch/>
        </p:blipFill>
        <p:spPr>
          <a:xfrm>
            <a:off x="0" y="3807246"/>
            <a:ext cx="2089886" cy="133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8"/>
          <p:cNvPicPr preferRelativeResize="0"/>
          <p:nvPr/>
        </p:nvPicPr>
        <p:blipFill rotWithShape="1">
          <a:blip r:embed="rId3">
            <a:alphaModFix/>
          </a:blip>
          <a:srcRect b="0" l="0" r="6766" t="57594"/>
          <a:stretch/>
        </p:blipFill>
        <p:spPr>
          <a:xfrm>
            <a:off x="6571711" y="0"/>
            <a:ext cx="2572290" cy="1169927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8"/>
          <p:cNvSpPr/>
          <p:nvPr/>
        </p:nvSpPr>
        <p:spPr>
          <a:xfrm>
            <a:off x="269550" y="270000"/>
            <a:ext cx="8604900" cy="4603500"/>
          </a:xfrm>
          <a:prstGeom prst="rect">
            <a:avLst/>
          </a:prstGeom>
          <a:solidFill>
            <a:schemeClr val="lt1">
              <a:alpha val="61568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CF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78" name="Google Shape;78;p18"/>
          <p:cNvSpPr/>
          <p:nvPr/>
        </p:nvSpPr>
        <p:spPr>
          <a:xfrm>
            <a:off x="539550" y="540000"/>
            <a:ext cx="8064900" cy="4063500"/>
          </a:xfrm>
          <a:prstGeom prst="rect">
            <a:avLst/>
          </a:prstGeom>
          <a:solidFill>
            <a:schemeClr val="lt1">
              <a:alpha val="76470"/>
            </a:schemeClr>
          </a:solidFill>
          <a:ln cap="flat" cmpd="sng" w="22225">
            <a:solidFill>
              <a:srgbClr val="D6D0C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79" name="Google Shape;79;p18"/>
          <p:cNvSpPr/>
          <p:nvPr>
            <p:ph idx="2" type="pic"/>
          </p:nvPr>
        </p:nvSpPr>
        <p:spPr>
          <a:xfrm>
            <a:off x="5686425" y="832950"/>
            <a:ext cx="2616300" cy="34776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80" name="Google Shape;80;p1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29909" r="0" t="0"/>
          <a:stretch/>
        </p:blipFill>
        <p:spPr>
          <a:xfrm>
            <a:off x="4368399" y="5153084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8">
            <a:hlinkClick r:id="rId6"/>
          </p:cNvPr>
          <p:cNvSpPr txBox="1"/>
          <p:nvPr/>
        </p:nvSpPr>
        <p:spPr>
          <a:xfrm>
            <a:off x="3096199" y="5124450"/>
            <a:ext cx="1409126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ko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PPTMON slide">
  <p:cSld name="3_PPTMON slide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9"/>
          <p:cNvPicPr preferRelativeResize="0"/>
          <p:nvPr/>
        </p:nvPicPr>
        <p:blipFill rotWithShape="1">
          <a:blip r:embed="rId2">
            <a:alphaModFix/>
          </a:blip>
          <a:srcRect b="37811" l="0" r="13460" t="0"/>
          <a:stretch/>
        </p:blipFill>
        <p:spPr>
          <a:xfrm>
            <a:off x="6592790" y="3427737"/>
            <a:ext cx="2551210" cy="1715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9"/>
          <p:cNvPicPr preferRelativeResize="0"/>
          <p:nvPr/>
        </p:nvPicPr>
        <p:blipFill rotWithShape="1">
          <a:blip r:embed="rId3">
            <a:alphaModFix/>
          </a:blip>
          <a:srcRect b="0" l="44318" r="0" t="52250"/>
          <a:stretch/>
        </p:blipFill>
        <p:spPr>
          <a:xfrm>
            <a:off x="0" y="0"/>
            <a:ext cx="1401407" cy="131738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9"/>
          <p:cNvSpPr/>
          <p:nvPr/>
        </p:nvSpPr>
        <p:spPr>
          <a:xfrm>
            <a:off x="269550" y="270000"/>
            <a:ext cx="8604900" cy="4603500"/>
          </a:xfrm>
          <a:prstGeom prst="rect">
            <a:avLst/>
          </a:prstGeom>
          <a:solidFill>
            <a:schemeClr val="lt1">
              <a:alpha val="61568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CF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86" name="Google Shape;86;p19"/>
          <p:cNvSpPr/>
          <p:nvPr/>
        </p:nvSpPr>
        <p:spPr>
          <a:xfrm>
            <a:off x="539550" y="540000"/>
            <a:ext cx="8064900" cy="4063500"/>
          </a:xfrm>
          <a:prstGeom prst="rect">
            <a:avLst/>
          </a:prstGeom>
          <a:solidFill>
            <a:schemeClr val="lt1">
              <a:alpha val="76470"/>
            </a:schemeClr>
          </a:solidFill>
          <a:ln cap="flat" cmpd="sng" w="22225">
            <a:solidFill>
              <a:srgbClr val="D6D0C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87" name="Google Shape;87;p19"/>
          <p:cNvSpPr/>
          <p:nvPr>
            <p:ph idx="2" type="pic"/>
          </p:nvPr>
        </p:nvSpPr>
        <p:spPr>
          <a:xfrm>
            <a:off x="2801646" y="1430019"/>
            <a:ext cx="1645136" cy="164607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8" name="Google Shape;88;p19"/>
          <p:cNvSpPr/>
          <p:nvPr>
            <p:ph idx="3" type="pic"/>
          </p:nvPr>
        </p:nvSpPr>
        <p:spPr>
          <a:xfrm>
            <a:off x="4697219" y="1430019"/>
            <a:ext cx="1645136" cy="164607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89" name="Google Shape;89;p19"/>
          <p:cNvSpPr/>
          <p:nvPr>
            <p:ph idx="4" type="pic"/>
          </p:nvPr>
        </p:nvSpPr>
        <p:spPr>
          <a:xfrm>
            <a:off x="6592790" y="1430019"/>
            <a:ext cx="1645136" cy="164607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90" name="Google Shape;90;p19"/>
          <p:cNvSpPr/>
          <p:nvPr>
            <p:ph idx="5" type="pic"/>
          </p:nvPr>
        </p:nvSpPr>
        <p:spPr>
          <a:xfrm>
            <a:off x="906074" y="1430019"/>
            <a:ext cx="1645136" cy="1646076"/>
          </a:xfrm>
          <a:prstGeom prst="ellipse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91" name="Google Shape;91;p19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29909" r="0" t="0"/>
          <a:stretch/>
        </p:blipFill>
        <p:spPr>
          <a:xfrm>
            <a:off x="4368399" y="5153084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9">
            <a:hlinkClick r:id="rId6"/>
          </p:cNvPr>
          <p:cNvSpPr txBox="1"/>
          <p:nvPr/>
        </p:nvSpPr>
        <p:spPr>
          <a:xfrm>
            <a:off x="3096199" y="5124450"/>
            <a:ext cx="1409126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ko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PPTMON slide">
  <p:cSld name="4_PPTMON slide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/>
          <p:cNvPicPr preferRelativeResize="0"/>
          <p:nvPr/>
        </p:nvPicPr>
        <p:blipFill rotWithShape="1">
          <a:blip r:embed="rId2">
            <a:alphaModFix/>
          </a:blip>
          <a:srcRect b="51212" l="19191" r="0" t="0"/>
          <a:stretch/>
        </p:blipFill>
        <p:spPr>
          <a:xfrm>
            <a:off x="0" y="3797477"/>
            <a:ext cx="1829319" cy="134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0"/>
          <p:cNvPicPr preferRelativeResize="0"/>
          <p:nvPr/>
        </p:nvPicPr>
        <p:blipFill rotWithShape="1">
          <a:blip r:embed="rId3">
            <a:alphaModFix/>
          </a:blip>
          <a:srcRect b="0" l="44856" r="0" t="31118"/>
          <a:stretch/>
        </p:blipFill>
        <p:spPr>
          <a:xfrm flipH="1">
            <a:off x="7701431" y="0"/>
            <a:ext cx="1442569" cy="190042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0"/>
          <p:cNvSpPr/>
          <p:nvPr/>
        </p:nvSpPr>
        <p:spPr>
          <a:xfrm>
            <a:off x="269550" y="270000"/>
            <a:ext cx="8604900" cy="4603500"/>
          </a:xfrm>
          <a:prstGeom prst="rect">
            <a:avLst/>
          </a:prstGeom>
          <a:solidFill>
            <a:schemeClr val="lt1">
              <a:alpha val="61568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CF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97" name="Google Shape;97;p20"/>
          <p:cNvSpPr/>
          <p:nvPr/>
        </p:nvSpPr>
        <p:spPr>
          <a:xfrm>
            <a:off x="539550" y="540000"/>
            <a:ext cx="8064900" cy="4063500"/>
          </a:xfrm>
          <a:prstGeom prst="rect">
            <a:avLst/>
          </a:prstGeom>
          <a:solidFill>
            <a:schemeClr val="lt1">
              <a:alpha val="76470"/>
            </a:schemeClr>
          </a:solidFill>
          <a:ln cap="flat" cmpd="sng" w="22225">
            <a:solidFill>
              <a:srgbClr val="D6D0C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98" name="Google Shape;98;p2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29909" r="0" t="0"/>
          <a:stretch/>
        </p:blipFill>
        <p:spPr>
          <a:xfrm>
            <a:off x="4368399" y="5153084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>
            <a:hlinkClick r:id="rId6"/>
          </p:cNvPr>
          <p:cNvSpPr txBox="1"/>
          <p:nvPr/>
        </p:nvSpPr>
        <p:spPr>
          <a:xfrm>
            <a:off x="3096199" y="5124450"/>
            <a:ext cx="1409126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ko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PPTMON slide">
  <p:cSld name="13_PPTMON slide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1"/>
          <p:cNvPicPr preferRelativeResize="0"/>
          <p:nvPr/>
        </p:nvPicPr>
        <p:blipFill rotWithShape="1">
          <a:blip r:embed="rId2">
            <a:alphaModFix/>
          </a:blip>
          <a:srcRect b="0" l="0" r="33299" t="50775"/>
          <a:stretch/>
        </p:blipFill>
        <p:spPr>
          <a:xfrm>
            <a:off x="6687766" y="0"/>
            <a:ext cx="2456234" cy="181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1"/>
          <p:cNvPicPr preferRelativeResize="0"/>
          <p:nvPr/>
        </p:nvPicPr>
        <p:blipFill rotWithShape="1">
          <a:blip r:embed="rId3">
            <a:alphaModFix/>
          </a:blip>
          <a:srcRect b="15744" l="11756" r="0" t="0"/>
          <a:stretch/>
        </p:blipFill>
        <p:spPr>
          <a:xfrm>
            <a:off x="0" y="2030329"/>
            <a:ext cx="2675264" cy="311317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1"/>
          <p:cNvSpPr/>
          <p:nvPr/>
        </p:nvSpPr>
        <p:spPr>
          <a:xfrm>
            <a:off x="1860082" y="880712"/>
            <a:ext cx="5423837" cy="3382077"/>
          </a:xfrm>
          <a:prstGeom prst="rect">
            <a:avLst/>
          </a:prstGeom>
          <a:solidFill>
            <a:schemeClr val="lt1">
              <a:alpha val="61568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CF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104" name="Google Shape;104;p21"/>
          <p:cNvSpPr/>
          <p:nvPr/>
        </p:nvSpPr>
        <p:spPr>
          <a:xfrm>
            <a:off x="2129850" y="1150200"/>
            <a:ext cx="4884300" cy="2843100"/>
          </a:xfrm>
          <a:prstGeom prst="rect">
            <a:avLst/>
          </a:prstGeom>
          <a:solidFill>
            <a:schemeClr val="lt1">
              <a:alpha val="76470"/>
            </a:schemeClr>
          </a:solidFill>
          <a:ln cap="flat" cmpd="sng" w="22225">
            <a:solidFill>
              <a:srgbClr val="D6D0C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105" name="Google Shape;105;p2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29909" r="0" t="0"/>
          <a:stretch/>
        </p:blipFill>
        <p:spPr>
          <a:xfrm>
            <a:off x="4368399" y="5153084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1">
            <a:hlinkClick r:id="rId6"/>
          </p:cNvPr>
          <p:cNvSpPr txBox="1"/>
          <p:nvPr/>
        </p:nvSpPr>
        <p:spPr>
          <a:xfrm>
            <a:off x="3096199" y="5124450"/>
            <a:ext cx="1409126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ko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PPTMON slide">
  <p:cSld name="6_PPTMON slide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 rotWithShape="1">
          <a:blip r:embed="rId2">
            <a:alphaModFix/>
          </a:blip>
          <a:srcRect b="0" l="54954" r="0" t="10829"/>
          <a:stretch/>
        </p:blipFill>
        <p:spPr>
          <a:xfrm>
            <a:off x="0" y="0"/>
            <a:ext cx="1578192" cy="329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2"/>
          <p:cNvPicPr preferRelativeResize="0"/>
          <p:nvPr/>
        </p:nvPicPr>
        <p:blipFill rotWithShape="1">
          <a:blip r:embed="rId3">
            <a:alphaModFix/>
          </a:blip>
          <a:srcRect b="20101" l="0" r="10457" t="0"/>
          <a:stretch/>
        </p:blipFill>
        <p:spPr>
          <a:xfrm>
            <a:off x="6125899" y="2191277"/>
            <a:ext cx="3018100" cy="29522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/>
          <p:nvPr/>
        </p:nvSpPr>
        <p:spPr>
          <a:xfrm>
            <a:off x="269550" y="270000"/>
            <a:ext cx="8604900" cy="4603500"/>
          </a:xfrm>
          <a:prstGeom prst="rect">
            <a:avLst/>
          </a:prstGeom>
          <a:solidFill>
            <a:schemeClr val="lt1">
              <a:alpha val="61568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CF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111" name="Google Shape;111;p22"/>
          <p:cNvSpPr/>
          <p:nvPr/>
        </p:nvSpPr>
        <p:spPr>
          <a:xfrm>
            <a:off x="539550" y="540000"/>
            <a:ext cx="8064900" cy="4063500"/>
          </a:xfrm>
          <a:prstGeom prst="rect">
            <a:avLst/>
          </a:prstGeom>
          <a:solidFill>
            <a:schemeClr val="lt1">
              <a:alpha val="76470"/>
            </a:schemeClr>
          </a:solidFill>
          <a:ln cap="flat" cmpd="sng" w="22225">
            <a:solidFill>
              <a:srgbClr val="D6D0C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112" name="Google Shape;112;p22"/>
          <p:cNvSpPr/>
          <p:nvPr>
            <p:ph idx="2" type="pic"/>
          </p:nvPr>
        </p:nvSpPr>
        <p:spPr>
          <a:xfrm>
            <a:off x="5905932" y="614815"/>
            <a:ext cx="1771218" cy="3913870"/>
          </a:xfrm>
          <a:prstGeom prst="roundRect">
            <a:avLst>
              <a:gd fmla="val 20435" name="adj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13" name="Google Shape;113;p2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29909" r="0" t="0"/>
          <a:stretch/>
        </p:blipFill>
        <p:spPr>
          <a:xfrm>
            <a:off x="4368399" y="5153084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>
            <a:hlinkClick r:id="rId6"/>
          </p:cNvPr>
          <p:cNvSpPr txBox="1"/>
          <p:nvPr/>
        </p:nvSpPr>
        <p:spPr>
          <a:xfrm>
            <a:off x="3096199" y="5124450"/>
            <a:ext cx="1409126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ko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PPTMON slide">
  <p:cSld name="7_PPTMON slid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3"/>
          <p:cNvPicPr preferRelativeResize="0"/>
          <p:nvPr/>
        </p:nvPicPr>
        <p:blipFill rotWithShape="1">
          <a:blip r:embed="rId2">
            <a:alphaModFix/>
          </a:blip>
          <a:srcRect b="0" l="44573" r="0" t="64884"/>
          <a:stretch/>
        </p:blipFill>
        <p:spPr>
          <a:xfrm>
            <a:off x="0" y="0"/>
            <a:ext cx="2048003" cy="129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3"/>
          <p:cNvPicPr preferRelativeResize="0"/>
          <p:nvPr/>
        </p:nvPicPr>
        <p:blipFill rotWithShape="1">
          <a:blip r:embed="rId3">
            <a:alphaModFix/>
          </a:blip>
          <a:srcRect b="0" l="41510" r="0" t="0"/>
          <a:stretch/>
        </p:blipFill>
        <p:spPr>
          <a:xfrm flipH="1">
            <a:off x="7287049" y="1448581"/>
            <a:ext cx="1856951" cy="369491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3"/>
          <p:cNvSpPr/>
          <p:nvPr/>
        </p:nvSpPr>
        <p:spPr>
          <a:xfrm>
            <a:off x="269550" y="270000"/>
            <a:ext cx="8604900" cy="4603500"/>
          </a:xfrm>
          <a:prstGeom prst="rect">
            <a:avLst/>
          </a:prstGeom>
          <a:solidFill>
            <a:schemeClr val="lt1">
              <a:alpha val="61568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CF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119" name="Google Shape;119;p23"/>
          <p:cNvSpPr/>
          <p:nvPr/>
        </p:nvSpPr>
        <p:spPr>
          <a:xfrm>
            <a:off x="539550" y="540000"/>
            <a:ext cx="8064900" cy="4063500"/>
          </a:xfrm>
          <a:prstGeom prst="rect">
            <a:avLst/>
          </a:prstGeom>
          <a:solidFill>
            <a:schemeClr val="lt1">
              <a:alpha val="76470"/>
            </a:schemeClr>
          </a:solidFill>
          <a:ln cap="flat" cmpd="sng" w="22225">
            <a:solidFill>
              <a:srgbClr val="D6D0C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120" name="Google Shape;120;p23"/>
          <p:cNvSpPr/>
          <p:nvPr>
            <p:ph idx="2" type="pic"/>
          </p:nvPr>
        </p:nvSpPr>
        <p:spPr>
          <a:xfrm>
            <a:off x="3030353" y="832333"/>
            <a:ext cx="5241013" cy="3417591"/>
          </a:xfrm>
          <a:prstGeom prst="roundRect">
            <a:avLst>
              <a:gd fmla="val 3110" name="adj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21" name="Google Shape;121;p2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29909" r="0" t="0"/>
          <a:stretch/>
        </p:blipFill>
        <p:spPr>
          <a:xfrm>
            <a:off x="4368399" y="5153084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3">
            <a:hlinkClick r:id="rId6"/>
          </p:cNvPr>
          <p:cNvSpPr txBox="1"/>
          <p:nvPr/>
        </p:nvSpPr>
        <p:spPr>
          <a:xfrm>
            <a:off x="3096199" y="5124450"/>
            <a:ext cx="1409126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ko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PPTMON slide">
  <p:cSld name="8_PPTMON slide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4"/>
          <p:cNvPicPr preferRelativeResize="0"/>
          <p:nvPr/>
        </p:nvPicPr>
        <p:blipFill rotWithShape="1">
          <a:blip r:embed="rId2">
            <a:alphaModFix/>
          </a:blip>
          <a:srcRect b="0" l="0" r="27022" t="0"/>
          <a:stretch/>
        </p:blipFill>
        <p:spPr>
          <a:xfrm>
            <a:off x="6462574" y="1448581"/>
            <a:ext cx="2681425" cy="3694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4"/>
          <p:cNvPicPr preferRelativeResize="0"/>
          <p:nvPr/>
        </p:nvPicPr>
        <p:blipFill rotWithShape="1">
          <a:blip r:embed="rId3">
            <a:alphaModFix/>
          </a:blip>
          <a:srcRect b="30243" l="55813" r="0" t="12832"/>
          <a:stretch/>
        </p:blipFill>
        <p:spPr>
          <a:xfrm>
            <a:off x="0" y="0"/>
            <a:ext cx="1744552" cy="210332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4"/>
          <p:cNvSpPr/>
          <p:nvPr/>
        </p:nvSpPr>
        <p:spPr>
          <a:xfrm>
            <a:off x="269550" y="270000"/>
            <a:ext cx="8604900" cy="4603500"/>
          </a:xfrm>
          <a:prstGeom prst="rect">
            <a:avLst/>
          </a:prstGeom>
          <a:solidFill>
            <a:schemeClr val="lt1">
              <a:alpha val="61568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CF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127" name="Google Shape;127;p24"/>
          <p:cNvSpPr/>
          <p:nvPr/>
        </p:nvSpPr>
        <p:spPr>
          <a:xfrm>
            <a:off x="539550" y="540000"/>
            <a:ext cx="8064900" cy="4063500"/>
          </a:xfrm>
          <a:prstGeom prst="rect">
            <a:avLst/>
          </a:prstGeom>
          <a:solidFill>
            <a:schemeClr val="lt1">
              <a:alpha val="76470"/>
            </a:schemeClr>
          </a:solidFill>
          <a:ln cap="flat" cmpd="sng" w="22225">
            <a:solidFill>
              <a:srgbClr val="D6D0C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128" name="Google Shape;128;p24"/>
          <p:cNvSpPr/>
          <p:nvPr>
            <p:ph idx="2" type="pic"/>
          </p:nvPr>
        </p:nvSpPr>
        <p:spPr>
          <a:xfrm>
            <a:off x="3341288" y="1392391"/>
            <a:ext cx="5055299" cy="2899336"/>
          </a:xfrm>
          <a:prstGeom prst="roundRect">
            <a:avLst>
              <a:gd fmla="val 1816" name="adj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129" name="Google Shape;129;p2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29909" r="0" t="0"/>
          <a:stretch/>
        </p:blipFill>
        <p:spPr>
          <a:xfrm>
            <a:off x="4368399" y="5153084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4">
            <a:hlinkClick r:id="rId6"/>
          </p:cNvPr>
          <p:cNvSpPr txBox="1"/>
          <p:nvPr/>
        </p:nvSpPr>
        <p:spPr>
          <a:xfrm>
            <a:off x="3096199" y="5124450"/>
            <a:ext cx="1409126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ko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PTMON custom" showMasterSp="0">
  <p:cSld name="PPTMON custom"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5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9" r="0" t="0"/>
          <a:stretch/>
        </p:blipFill>
        <p:spPr>
          <a:xfrm>
            <a:off x="4368399" y="5153084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5">
            <a:hlinkClick r:id="rId4"/>
          </p:cNvPr>
          <p:cNvSpPr txBox="1"/>
          <p:nvPr/>
        </p:nvSpPr>
        <p:spPr>
          <a:xfrm>
            <a:off x="3096199" y="5124450"/>
            <a:ext cx="1409126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ko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PTMON slide">
  <p:cSld name="PPTMON slide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6"/>
          <p:cNvSpPr/>
          <p:nvPr/>
        </p:nvSpPr>
        <p:spPr>
          <a:xfrm>
            <a:off x="269550" y="270000"/>
            <a:ext cx="8604900" cy="4603500"/>
          </a:xfrm>
          <a:prstGeom prst="rect">
            <a:avLst/>
          </a:prstGeom>
          <a:solidFill>
            <a:schemeClr val="lt1">
              <a:alpha val="61568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CF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136" name="Google Shape;136;p26"/>
          <p:cNvSpPr/>
          <p:nvPr/>
        </p:nvSpPr>
        <p:spPr>
          <a:xfrm>
            <a:off x="539550" y="540000"/>
            <a:ext cx="8064900" cy="4063500"/>
          </a:xfrm>
          <a:prstGeom prst="rect">
            <a:avLst/>
          </a:prstGeom>
          <a:solidFill>
            <a:schemeClr val="lt1">
              <a:alpha val="76470"/>
            </a:schemeClr>
          </a:solidFill>
          <a:ln cap="flat" cmpd="sng" w="22225">
            <a:solidFill>
              <a:srgbClr val="D6D0C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137" name="Google Shape;137;p2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29909" r="0" t="0"/>
          <a:stretch/>
        </p:blipFill>
        <p:spPr>
          <a:xfrm>
            <a:off x="4368399" y="5153084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6">
            <a:hlinkClick r:id="rId4"/>
          </p:cNvPr>
          <p:cNvSpPr txBox="1"/>
          <p:nvPr/>
        </p:nvSpPr>
        <p:spPr>
          <a:xfrm>
            <a:off x="3096199" y="5124450"/>
            <a:ext cx="1409126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ko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PPTMON slide">
  <p:cSld name="9_PPTMON slid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0"/>
          <p:cNvPicPr preferRelativeResize="0"/>
          <p:nvPr/>
        </p:nvPicPr>
        <p:blipFill rotWithShape="1">
          <a:blip r:embed="rId2">
            <a:alphaModFix/>
          </a:blip>
          <a:srcRect b="21974" l="34371" r="1" t="0"/>
          <a:stretch/>
        </p:blipFill>
        <p:spPr>
          <a:xfrm flipH="1">
            <a:off x="7333361" y="2990791"/>
            <a:ext cx="1810639" cy="215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10"/>
          <p:cNvPicPr preferRelativeResize="0"/>
          <p:nvPr/>
        </p:nvPicPr>
        <p:blipFill rotWithShape="1">
          <a:blip r:embed="rId3">
            <a:alphaModFix/>
          </a:blip>
          <a:srcRect b="39114" l="0" r="25696" t="0"/>
          <a:stretch/>
        </p:blipFill>
        <p:spPr>
          <a:xfrm flipH="1">
            <a:off x="0" y="3463712"/>
            <a:ext cx="1890030" cy="167978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10"/>
          <p:cNvSpPr/>
          <p:nvPr/>
        </p:nvSpPr>
        <p:spPr>
          <a:xfrm>
            <a:off x="269550" y="270000"/>
            <a:ext cx="8604900" cy="4603500"/>
          </a:xfrm>
          <a:prstGeom prst="rect">
            <a:avLst/>
          </a:prstGeom>
          <a:solidFill>
            <a:schemeClr val="lt1">
              <a:alpha val="61568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CF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19" name="Google Shape;19;p10"/>
          <p:cNvSpPr/>
          <p:nvPr/>
        </p:nvSpPr>
        <p:spPr>
          <a:xfrm>
            <a:off x="539550" y="540000"/>
            <a:ext cx="8064900" cy="4063500"/>
          </a:xfrm>
          <a:prstGeom prst="rect">
            <a:avLst/>
          </a:prstGeom>
          <a:solidFill>
            <a:schemeClr val="lt1">
              <a:alpha val="76470"/>
            </a:schemeClr>
          </a:solidFill>
          <a:ln cap="flat" cmpd="sng" w="22225">
            <a:solidFill>
              <a:srgbClr val="D6D0C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20" name="Google Shape;20;p10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29909" r="0" t="0"/>
          <a:stretch/>
        </p:blipFill>
        <p:spPr>
          <a:xfrm>
            <a:off x="4368399" y="5153084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0">
            <a:hlinkClick r:id="rId6"/>
          </p:cNvPr>
          <p:cNvSpPr txBox="1"/>
          <p:nvPr/>
        </p:nvSpPr>
        <p:spPr>
          <a:xfrm>
            <a:off x="3096199" y="5124450"/>
            <a:ext cx="1409126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ko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PPTMON slide">
  <p:cSld name="11_PPTMON slide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11"/>
          <p:cNvPicPr preferRelativeResize="0"/>
          <p:nvPr/>
        </p:nvPicPr>
        <p:blipFill rotWithShape="1">
          <a:blip r:embed="rId2">
            <a:alphaModFix/>
          </a:blip>
          <a:srcRect b="51567" l="20111" r="0" t="0"/>
          <a:stretch/>
        </p:blipFill>
        <p:spPr>
          <a:xfrm flipH="1">
            <a:off x="7054115" y="3807246"/>
            <a:ext cx="2089886" cy="133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11"/>
          <p:cNvPicPr preferRelativeResize="0"/>
          <p:nvPr/>
        </p:nvPicPr>
        <p:blipFill rotWithShape="1">
          <a:blip r:embed="rId3">
            <a:alphaModFix/>
          </a:blip>
          <a:srcRect b="0" l="0" r="6766" t="57594"/>
          <a:stretch/>
        </p:blipFill>
        <p:spPr>
          <a:xfrm flipH="1">
            <a:off x="0" y="0"/>
            <a:ext cx="2572290" cy="116992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11"/>
          <p:cNvSpPr/>
          <p:nvPr/>
        </p:nvSpPr>
        <p:spPr>
          <a:xfrm>
            <a:off x="269550" y="270000"/>
            <a:ext cx="8604900" cy="4603500"/>
          </a:xfrm>
          <a:prstGeom prst="rect">
            <a:avLst/>
          </a:prstGeom>
          <a:solidFill>
            <a:schemeClr val="lt1">
              <a:alpha val="61568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CF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6" name="Google Shape;26;p11"/>
          <p:cNvSpPr/>
          <p:nvPr/>
        </p:nvSpPr>
        <p:spPr>
          <a:xfrm>
            <a:off x="539550" y="540000"/>
            <a:ext cx="8064900" cy="4063500"/>
          </a:xfrm>
          <a:prstGeom prst="rect">
            <a:avLst/>
          </a:prstGeom>
          <a:solidFill>
            <a:schemeClr val="lt1">
              <a:alpha val="76470"/>
            </a:schemeClr>
          </a:solidFill>
          <a:ln cap="flat" cmpd="sng" w="22225">
            <a:solidFill>
              <a:srgbClr val="D6D0C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27" name="Google Shape;27;p11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29909" r="0" t="0"/>
          <a:stretch/>
        </p:blipFill>
        <p:spPr>
          <a:xfrm>
            <a:off x="4368399" y="5153084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1">
            <a:hlinkClick r:id="rId6"/>
          </p:cNvPr>
          <p:cNvSpPr txBox="1"/>
          <p:nvPr/>
        </p:nvSpPr>
        <p:spPr>
          <a:xfrm>
            <a:off x="3096199" y="5124450"/>
            <a:ext cx="1409126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ko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PPTMON slide">
  <p:cSld name="12_PPTMON slide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12"/>
          <p:cNvPicPr preferRelativeResize="0"/>
          <p:nvPr/>
        </p:nvPicPr>
        <p:blipFill rotWithShape="1">
          <a:blip r:embed="rId2">
            <a:alphaModFix/>
          </a:blip>
          <a:srcRect b="37811" l="0" r="13460" t="0"/>
          <a:stretch/>
        </p:blipFill>
        <p:spPr>
          <a:xfrm flipH="1">
            <a:off x="0" y="3427737"/>
            <a:ext cx="2551210" cy="1715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12"/>
          <p:cNvPicPr preferRelativeResize="0"/>
          <p:nvPr/>
        </p:nvPicPr>
        <p:blipFill rotWithShape="1">
          <a:blip r:embed="rId3">
            <a:alphaModFix/>
          </a:blip>
          <a:srcRect b="0" l="44318" r="0" t="52250"/>
          <a:stretch/>
        </p:blipFill>
        <p:spPr>
          <a:xfrm flipH="1">
            <a:off x="7742594" y="0"/>
            <a:ext cx="1401407" cy="1317389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12"/>
          <p:cNvSpPr/>
          <p:nvPr/>
        </p:nvSpPr>
        <p:spPr>
          <a:xfrm>
            <a:off x="269550" y="270000"/>
            <a:ext cx="8604900" cy="4603500"/>
          </a:xfrm>
          <a:prstGeom prst="rect">
            <a:avLst/>
          </a:prstGeom>
          <a:solidFill>
            <a:schemeClr val="lt1">
              <a:alpha val="61568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CF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33" name="Google Shape;33;p12"/>
          <p:cNvSpPr/>
          <p:nvPr/>
        </p:nvSpPr>
        <p:spPr>
          <a:xfrm>
            <a:off x="539550" y="540000"/>
            <a:ext cx="8064900" cy="4063500"/>
          </a:xfrm>
          <a:prstGeom prst="rect">
            <a:avLst/>
          </a:prstGeom>
          <a:solidFill>
            <a:schemeClr val="lt1">
              <a:alpha val="76470"/>
            </a:schemeClr>
          </a:solidFill>
          <a:ln cap="flat" cmpd="sng" w="22225">
            <a:solidFill>
              <a:srgbClr val="D6D0C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34" name="Google Shape;34;p12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29909" r="0" t="0"/>
          <a:stretch/>
        </p:blipFill>
        <p:spPr>
          <a:xfrm>
            <a:off x="4368399" y="5153084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2">
            <a:hlinkClick r:id="rId6"/>
          </p:cNvPr>
          <p:cNvSpPr txBox="1"/>
          <p:nvPr/>
        </p:nvSpPr>
        <p:spPr>
          <a:xfrm>
            <a:off x="3096199" y="5124450"/>
            <a:ext cx="1409126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ko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PPTMON slide">
  <p:cSld name="14_PPTMON slide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3"/>
          <p:cNvPicPr preferRelativeResize="0"/>
          <p:nvPr/>
        </p:nvPicPr>
        <p:blipFill rotWithShape="1">
          <a:blip r:embed="rId2">
            <a:alphaModFix/>
          </a:blip>
          <a:srcRect b="51212" l="19191" r="0" t="0"/>
          <a:stretch/>
        </p:blipFill>
        <p:spPr>
          <a:xfrm flipH="1">
            <a:off x="7314681" y="3797477"/>
            <a:ext cx="1829319" cy="1346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13"/>
          <p:cNvPicPr preferRelativeResize="0"/>
          <p:nvPr/>
        </p:nvPicPr>
        <p:blipFill rotWithShape="1">
          <a:blip r:embed="rId3">
            <a:alphaModFix/>
          </a:blip>
          <a:srcRect b="0" l="44856" r="0" t="31118"/>
          <a:stretch/>
        </p:blipFill>
        <p:spPr>
          <a:xfrm>
            <a:off x="0" y="0"/>
            <a:ext cx="1442569" cy="190042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3"/>
          <p:cNvSpPr/>
          <p:nvPr/>
        </p:nvSpPr>
        <p:spPr>
          <a:xfrm>
            <a:off x="269550" y="270000"/>
            <a:ext cx="8604900" cy="4603500"/>
          </a:xfrm>
          <a:prstGeom prst="rect">
            <a:avLst/>
          </a:prstGeom>
          <a:solidFill>
            <a:schemeClr val="lt1">
              <a:alpha val="61568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CF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40" name="Google Shape;40;p13"/>
          <p:cNvSpPr/>
          <p:nvPr/>
        </p:nvSpPr>
        <p:spPr>
          <a:xfrm>
            <a:off x="539550" y="540000"/>
            <a:ext cx="8064900" cy="4063500"/>
          </a:xfrm>
          <a:prstGeom prst="rect">
            <a:avLst/>
          </a:prstGeom>
          <a:solidFill>
            <a:schemeClr val="lt1">
              <a:alpha val="76470"/>
            </a:schemeClr>
          </a:solidFill>
          <a:ln cap="flat" cmpd="sng" w="22225">
            <a:solidFill>
              <a:srgbClr val="D6D0C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41" name="Google Shape;41;p13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29909" r="0" t="0"/>
          <a:stretch/>
        </p:blipFill>
        <p:spPr>
          <a:xfrm>
            <a:off x="4368399" y="5153084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3">
            <a:hlinkClick r:id="rId6"/>
          </p:cNvPr>
          <p:cNvSpPr txBox="1"/>
          <p:nvPr/>
        </p:nvSpPr>
        <p:spPr>
          <a:xfrm>
            <a:off x="3096199" y="5124450"/>
            <a:ext cx="1409126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ko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_PPTMON slide">
  <p:cSld name="15_PPTMON slide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4"/>
          <p:cNvPicPr preferRelativeResize="0"/>
          <p:nvPr/>
        </p:nvPicPr>
        <p:blipFill rotWithShape="1">
          <a:blip r:embed="rId2">
            <a:alphaModFix/>
          </a:blip>
          <a:srcRect b="35628" l="0" r="24134" t="0"/>
          <a:stretch/>
        </p:blipFill>
        <p:spPr>
          <a:xfrm flipH="1">
            <a:off x="0" y="3367502"/>
            <a:ext cx="2086019" cy="177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4"/>
          <p:cNvPicPr preferRelativeResize="0"/>
          <p:nvPr/>
        </p:nvPicPr>
        <p:blipFill rotWithShape="1">
          <a:blip r:embed="rId3">
            <a:alphaModFix/>
          </a:blip>
          <a:srcRect b="52309" l="8477" r="0" t="0"/>
          <a:stretch/>
        </p:blipFill>
        <p:spPr>
          <a:xfrm flipH="1">
            <a:off x="6633014" y="3827720"/>
            <a:ext cx="2510986" cy="131578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4"/>
          <p:cNvSpPr/>
          <p:nvPr/>
        </p:nvSpPr>
        <p:spPr>
          <a:xfrm>
            <a:off x="269550" y="270000"/>
            <a:ext cx="8604900" cy="4603500"/>
          </a:xfrm>
          <a:prstGeom prst="rect">
            <a:avLst/>
          </a:prstGeom>
          <a:solidFill>
            <a:schemeClr val="lt1">
              <a:alpha val="61568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CF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47" name="Google Shape;47;p14"/>
          <p:cNvSpPr/>
          <p:nvPr/>
        </p:nvSpPr>
        <p:spPr>
          <a:xfrm>
            <a:off x="539550" y="540000"/>
            <a:ext cx="8064900" cy="4063500"/>
          </a:xfrm>
          <a:prstGeom prst="rect">
            <a:avLst/>
          </a:prstGeom>
          <a:solidFill>
            <a:schemeClr val="lt1">
              <a:alpha val="76470"/>
            </a:schemeClr>
          </a:solidFill>
          <a:ln cap="flat" cmpd="sng" w="22225">
            <a:solidFill>
              <a:srgbClr val="D6D0C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48" name="Google Shape;48;p14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29909" r="0" t="0"/>
          <a:stretch/>
        </p:blipFill>
        <p:spPr>
          <a:xfrm>
            <a:off x="4368399" y="5153084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4">
            <a:hlinkClick r:id="rId6"/>
          </p:cNvPr>
          <p:cNvSpPr txBox="1"/>
          <p:nvPr/>
        </p:nvSpPr>
        <p:spPr>
          <a:xfrm>
            <a:off x="3096199" y="5124450"/>
            <a:ext cx="1409126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ko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PTMON slide">
  <p:cSld name="1_PPTMON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5"/>
          <p:cNvPicPr preferRelativeResize="0"/>
          <p:nvPr/>
        </p:nvPicPr>
        <p:blipFill rotWithShape="1">
          <a:blip r:embed="rId2">
            <a:alphaModFix/>
          </a:blip>
          <a:srcRect b="21974" l="34371" r="1" t="0"/>
          <a:stretch/>
        </p:blipFill>
        <p:spPr>
          <a:xfrm>
            <a:off x="0" y="2990791"/>
            <a:ext cx="1810639" cy="2152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5"/>
          <p:cNvPicPr preferRelativeResize="0"/>
          <p:nvPr/>
        </p:nvPicPr>
        <p:blipFill rotWithShape="1">
          <a:blip r:embed="rId3">
            <a:alphaModFix/>
          </a:blip>
          <a:srcRect b="39114" l="0" r="25696" t="0"/>
          <a:stretch/>
        </p:blipFill>
        <p:spPr>
          <a:xfrm>
            <a:off x="7253970" y="3463712"/>
            <a:ext cx="1890030" cy="167978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5"/>
          <p:cNvSpPr/>
          <p:nvPr/>
        </p:nvSpPr>
        <p:spPr>
          <a:xfrm>
            <a:off x="269550" y="270000"/>
            <a:ext cx="8604900" cy="4603500"/>
          </a:xfrm>
          <a:prstGeom prst="rect">
            <a:avLst/>
          </a:prstGeom>
          <a:solidFill>
            <a:schemeClr val="lt1">
              <a:alpha val="61568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CF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54" name="Google Shape;54;p15"/>
          <p:cNvSpPr/>
          <p:nvPr/>
        </p:nvSpPr>
        <p:spPr>
          <a:xfrm>
            <a:off x="539550" y="540000"/>
            <a:ext cx="8064900" cy="4063500"/>
          </a:xfrm>
          <a:prstGeom prst="rect">
            <a:avLst/>
          </a:prstGeom>
          <a:solidFill>
            <a:schemeClr val="lt1">
              <a:alpha val="76470"/>
            </a:schemeClr>
          </a:solidFill>
          <a:ln cap="flat" cmpd="sng" w="22225">
            <a:solidFill>
              <a:srgbClr val="D6D0C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55" name="Google Shape;55;p1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29909" r="0" t="0"/>
          <a:stretch/>
        </p:blipFill>
        <p:spPr>
          <a:xfrm>
            <a:off x="4368399" y="5153084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5">
            <a:hlinkClick r:id="rId6"/>
          </p:cNvPr>
          <p:cNvSpPr txBox="1"/>
          <p:nvPr/>
        </p:nvSpPr>
        <p:spPr>
          <a:xfrm>
            <a:off x="3096199" y="5124450"/>
            <a:ext cx="1409126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ko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PPTMON slide">
  <p:cSld name="10_PPTMON slid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6"/>
          <p:cNvPicPr preferRelativeResize="0"/>
          <p:nvPr/>
        </p:nvPicPr>
        <p:blipFill rotWithShape="1">
          <a:blip r:embed="rId2">
            <a:alphaModFix/>
          </a:blip>
          <a:srcRect b="0" l="46906" r="0" t="62396"/>
          <a:stretch/>
        </p:blipFill>
        <p:spPr>
          <a:xfrm>
            <a:off x="0" y="0"/>
            <a:ext cx="1612357" cy="120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6"/>
          <p:cNvPicPr preferRelativeResize="0"/>
          <p:nvPr/>
        </p:nvPicPr>
        <p:blipFill rotWithShape="1">
          <a:blip r:embed="rId3">
            <a:alphaModFix/>
          </a:blip>
          <a:srcRect b="0" l="0" r="65687" t="35390"/>
          <a:stretch/>
        </p:blipFill>
        <p:spPr>
          <a:xfrm flipH="1" rot="5400000">
            <a:off x="7561670" y="-487042"/>
            <a:ext cx="1095287" cy="206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6"/>
          <p:cNvPicPr preferRelativeResize="0"/>
          <p:nvPr/>
        </p:nvPicPr>
        <p:blipFill rotWithShape="1">
          <a:blip r:embed="rId4">
            <a:alphaModFix/>
          </a:blip>
          <a:srcRect b="0" l="0" r="9110" t="0"/>
          <a:stretch/>
        </p:blipFill>
        <p:spPr>
          <a:xfrm flipH="1">
            <a:off x="0" y="1940668"/>
            <a:ext cx="2683849" cy="3202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6"/>
          <p:cNvPicPr preferRelativeResize="0"/>
          <p:nvPr/>
        </p:nvPicPr>
        <p:blipFill rotWithShape="1">
          <a:blip r:embed="rId5">
            <a:alphaModFix/>
          </a:blip>
          <a:srcRect b="22412" l="13512" r="0" t="0"/>
          <a:stretch/>
        </p:blipFill>
        <p:spPr>
          <a:xfrm flipH="1">
            <a:off x="6617096" y="2658472"/>
            <a:ext cx="2526904" cy="2485028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6"/>
          <p:cNvSpPr/>
          <p:nvPr/>
        </p:nvSpPr>
        <p:spPr>
          <a:xfrm>
            <a:off x="1860082" y="880712"/>
            <a:ext cx="5423837" cy="3382077"/>
          </a:xfrm>
          <a:prstGeom prst="rect">
            <a:avLst/>
          </a:prstGeom>
          <a:solidFill>
            <a:schemeClr val="lt1">
              <a:alpha val="61568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CF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63" name="Google Shape;63;p16"/>
          <p:cNvSpPr/>
          <p:nvPr/>
        </p:nvSpPr>
        <p:spPr>
          <a:xfrm>
            <a:off x="2129850" y="1150200"/>
            <a:ext cx="4884300" cy="2843100"/>
          </a:xfrm>
          <a:prstGeom prst="rect">
            <a:avLst/>
          </a:prstGeom>
          <a:solidFill>
            <a:schemeClr val="lt1">
              <a:alpha val="76470"/>
            </a:schemeClr>
          </a:solidFill>
          <a:ln cap="flat" cmpd="sng" w="22225">
            <a:solidFill>
              <a:srgbClr val="D6D0C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64" name="Google Shape;64;p16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29909" r="0" t="0"/>
          <a:stretch/>
        </p:blipFill>
        <p:spPr>
          <a:xfrm>
            <a:off x="4368399" y="5153084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6">
            <a:hlinkClick r:id="rId8"/>
          </p:cNvPr>
          <p:cNvSpPr txBox="1"/>
          <p:nvPr/>
        </p:nvSpPr>
        <p:spPr>
          <a:xfrm>
            <a:off x="3096199" y="5124450"/>
            <a:ext cx="1409126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ko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PPTMON slide">
  <p:cSld name="5_PPTMON slid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7"/>
          <p:cNvPicPr preferRelativeResize="0"/>
          <p:nvPr/>
        </p:nvPicPr>
        <p:blipFill rotWithShape="1">
          <a:blip r:embed="rId2">
            <a:alphaModFix/>
          </a:blip>
          <a:srcRect b="35628" l="0" r="24134" t="0"/>
          <a:stretch/>
        </p:blipFill>
        <p:spPr>
          <a:xfrm>
            <a:off x="7057982" y="3367502"/>
            <a:ext cx="2086018" cy="177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7"/>
          <p:cNvPicPr preferRelativeResize="0"/>
          <p:nvPr/>
        </p:nvPicPr>
        <p:blipFill rotWithShape="1">
          <a:blip r:embed="rId3">
            <a:alphaModFix/>
          </a:blip>
          <a:srcRect b="52309" l="8477" r="0" t="0"/>
          <a:stretch/>
        </p:blipFill>
        <p:spPr>
          <a:xfrm>
            <a:off x="0" y="3827720"/>
            <a:ext cx="2510987" cy="131578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7"/>
          <p:cNvSpPr/>
          <p:nvPr/>
        </p:nvSpPr>
        <p:spPr>
          <a:xfrm>
            <a:off x="269550" y="270000"/>
            <a:ext cx="8604900" cy="4603500"/>
          </a:xfrm>
          <a:prstGeom prst="rect">
            <a:avLst/>
          </a:prstGeom>
          <a:solidFill>
            <a:schemeClr val="lt1">
              <a:alpha val="61568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CF2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70" name="Google Shape;70;p17"/>
          <p:cNvSpPr/>
          <p:nvPr/>
        </p:nvSpPr>
        <p:spPr>
          <a:xfrm>
            <a:off x="539550" y="540000"/>
            <a:ext cx="8064900" cy="4063500"/>
          </a:xfrm>
          <a:prstGeom prst="rect">
            <a:avLst/>
          </a:prstGeom>
          <a:solidFill>
            <a:schemeClr val="lt1">
              <a:alpha val="76470"/>
            </a:schemeClr>
          </a:solidFill>
          <a:ln cap="flat" cmpd="sng" w="22225">
            <a:solidFill>
              <a:srgbClr val="D6D0C8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71" name="Google Shape;71;p17"/>
          <p:cNvSpPr/>
          <p:nvPr>
            <p:ph idx="2" type="pic"/>
          </p:nvPr>
        </p:nvSpPr>
        <p:spPr>
          <a:xfrm>
            <a:off x="711200" y="2535616"/>
            <a:ext cx="7721600" cy="1896684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pic>
        <p:nvPicPr>
          <p:cNvPr id="72" name="Google Shape;72;p1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29909" r="0" t="0"/>
          <a:stretch/>
        </p:blipFill>
        <p:spPr>
          <a:xfrm>
            <a:off x="4368399" y="5153084"/>
            <a:ext cx="1679403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7">
            <a:hlinkClick r:id="rId6"/>
          </p:cNvPr>
          <p:cNvSpPr txBox="1"/>
          <p:nvPr/>
        </p:nvSpPr>
        <p:spPr>
          <a:xfrm>
            <a:off x="3096199" y="5124450"/>
            <a:ext cx="1409126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ko" sz="8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CF8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1.jpg"/><Relationship Id="rId4" Type="http://schemas.openxmlformats.org/officeDocument/2006/relationships/image" Target="../media/image34.jpg"/><Relationship Id="rId5" Type="http://schemas.openxmlformats.org/officeDocument/2006/relationships/image" Target="../media/image2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png"/><Relationship Id="rId4" Type="http://schemas.openxmlformats.org/officeDocument/2006/relationships/image" Target="../media/image41.jpg"/><Relationship Id="rId5" Type="http://schemas.openxmlformats.org/officeDocument/2006/relationships/image" Target="../media/image34.jpg"/><Relationship Id="rId6" Type="http://schemas.openxmlformats.org/officeDocument/2006/relationships/image" Target="../media/image2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1.jpg"/><Relationship Id="rId6" Type="http://schemas.openxmlformats.org/officeDocument/2006/relationships/image" Target="../media/image34.jpg"/><Relationship Id="rId7" Type="http://schemas.openxmlformats.org/officeDocument/2006/relationships/image" Target="../media/image2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jpg"/><Relationship Id="rId4" Type="http://schemas.openxmlformats.org/officeDocument/2006/relationships/image" Target="../media/image34.jpg"/><Relationship Id="rId5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png"/><Relationship Id="rId4" Type="http://schemas.openxmlformats.org/officeDocument/2006/relationships/image" Target="../media/image41.jpg"/><Relationship Id="rId5" Type="http://schemas.openxmlformats.org/officeDocument/2006/relationships/image" Target="../media/image34.jpg"/><Relationship Id="rId6" Type="http://schemas.openxmlformats.org/officeDocument/2006/relationships/image" Target="../media/image2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32.png"/><Relationship Id="rId6" Type="http://schemas.openxmlformats.org/officeDocument/2006/relationships/image" Target="../media/image41.jpg"/><Relationship Id="rId7" Type="http://schemas.openxmlformats.org/officeDocument/2006/relationships/image" Target="../media/image34.jpg"/><Relationship Id="rId8" Type="http://schemas.openxmlformats.org/officeDocument/2006/relationships/image" Target="../media/image2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Relationship Id="rId4" Type="http://schemas.openxmlformats.org/officeDocument/2006/relationships/image" Target="../media/image41.jpg"/><Relationship Id="rId5" Type="http://schemas.openxmlformats.org/officeDocument/2006/relationships/image" Target="../media/image34.jpg"/><Relationship Id="rId6" Type="http://schemas.openxmlformats.org/officeDocument/2006/relationships/image" Target="../media/image2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png"/><Relationship Id="rId4" Type="http://schemas.openxmlformats.org/officeDocument/2006/relationships/image" Target="../media/image41.jpg"/><Relationship Id="rId5" Type="http://schemas.openxmlformats.org/officeDocument/2006/relationships/image" Target="../media/image34.jpg"/><Relationship Id="rId6" Type="http://schemas.openxmlformats.org/officeDocument/2006/relationships/image" Target="../media/image2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5" Type="http://schemas.openxmlformats.org/officeDocument/2006/relationships/image" Target="../media/image41.jpg"/><Relationship Id="rId6" Type="http://schemas.openxmlformats.org/officeDocument/2006/relationships/image" Target="../media/image34.jpg"/><Relationship Id="rId7" Type="http://schemas.openxmlformats.org/officeDocument/2006/relationships/image" Target="../media/image2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Relationship Id="rId4" Type="http://schemas.openxmlformats.org/officeDocument/2006/relationships/image" Target="../media/image36.png"/><Relationship Id="rId5" Type="http://schemas.openxmlformats.org/officeDocument/2006/relationships/image" Target="../media/image41.jpg"/><Relationship Id="rId6" Type="http://schemas.openxmlformats.org/officeDocument/2006/relationships/image" Target="../media/image34.jpg"/><Relationship Id="rId7" Type="http://schemas.openxmlformats.org/officeDocument/2006/relationships/image" Target="../media/image2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3.jpg"/><Relationship Id="rId4" Type="http://schemas.openxmlformats.org/officeDocument/2006/relationships/image" Target="../media/image42.jpg"/><Relationship Id="rId5" Type="http://schemas.openxmlformats.org/officeDocument/2006/relationships/image" Target="../media/image41.jpg"/><Relationship Id="rId6" Type="http://schemas.openxmlformats.org/officeDocument/2006/relationships/image" Target="../media/image34.jpg"/><Relationship Id="rId7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Relationship Id="rId5" Type="http://schemas.openxmlformats.org/officeDocument/2006/relationships/image" Target="../media/image41.jpg"/><Relationship Id="rId6" Type="http://schemas.openxmlformats.org/officeDocument/2006/relationships/image" Target="../media/image34.jpg"/><Relationship Id="rId7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 txBox="1"/>
          <p:nvPr/>
        </p:nvSpPr>
        <p:spPr>
          <a:xfrm>
            <a:off x="2120900" y="1476573"/>
            <a:ext cx="4902300" cy="192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100" lIns="68575" spcFirstLastPara="1" rIns="68575" wrap="square" tIns="35100">
            <a:spAutoFit/>
          </a:bodyPr>
          <a:lstStyle/>
          <a:p>
            <a:pPr indent="0" lvl="0" marL="1270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1" lang="ko" sz="29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“</a:t>
            </a:r>
            <a:r>
              <a:rPr i="1" lang="ko" sz="29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School garden and plant conners</a:t>
            </a:r>
            <a:r>
              <a:rPr b="0" i="1" lang="ko" sz="29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”</a:t>
            </a:r>
            <a:endParaRPr b="0" i="1" sz="2900" u="none" cap="none" strike="noStrike">
              <a:solidFill>
                <a:schemeClr val="dk1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1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t/>
            </a:r>
            <a:endParaRPr b="0" i="0" sz="4100" u="none" cap="none" strike="noStrike">
              <a:solidFill>
                <a:schemeClr val="dk1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144" name="Google Shape;144;p1"/>
          <p:cNvSpPr txBox="1"/>
          <p:nvPr/>
        </p:nvSpPr>
        <p:spPr>
          <a:xfrm>
            <a:off x="2120900" y="2793954"/>
            <a:ext cx="4902300" cy="24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5100" lIns="68575" spcFirstLastPara="1" rIns="68575" wrap="square" tIns="351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1"/>
          <p:cNvSpPr/>
          <p:nvPr/>
        </p:nvSpPr>
        <p:spPr>
          <a:xfrm>
            <a:off x="3075214" y="3275041"/>
            <a:ext cx="2993571" cy="391886"/>
          </a:xfrm>
          <a:prstGeom prst="roundRect">
            <a:avLst>
              <a:gd fmla="val 50000" name="adj"/>
            </a:avLst>
          </a:prstGeom>
          <a:solidFill>
            <a:srgbClr val="5F8157"/>
          </a:solidFill>
          <a:ln>
            <a:noFill/>
          </a:ln>
        </p:spPr>
        <p:txBody>
          <a:bodyPr anchorCtr="0" anchor="ctr" bIns="35100" lIns="68575" spcFirstLastPara="1" rIns="68575" wrap="square" tIns="351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ko" sz="1300" u="none" cap="none" strike="noStrike">
                <a:solidFill>
                  <a:schemeClr val="lt1"/>
                </a:solidFill>
                <a:latin typeface="Alice"/>
                <a:ea typeface="Alice"/>
                <a:cs typeface="Alice"/>
                <a:sym typeface="Alice"/>
              </a:rPr>
              <a:t>Kazlų Rūdos sav. Plutiškių gimnazija</a:t>
            </a:r>
            <a:endParaRPr b="0" i="0" sz="1300" u="none" cap="none" strike="noStrike">
              <a:solidFill>
                <a:schemeClr val="lt1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pic>
        <p:nvPicPr>
          <p:cNvPr id="146" name="Google Shape;146;p1" title="Youth Clu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58099"/>
            <a:ext cx="585400" cy="5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" title="EN-Funded by the EU-PO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850" y="4558100"/>
            <a:ext cx="2991017" cy="6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" title="Plutiškių gimnazijos logo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2825" y="4536800"/>
            <a:ext cx="1011172" cy="6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g34d1d8e611c_0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6950" y="794725"/>
            <a:ext cx="4751124" cy="355404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34d1d8e611c_0_10"/>
          <p:cNvSpPr txBox="1"/>
          <p:nvPr/>
        </p:nvSpPr>
        <p:spPr>
          <a:xfrm>
            <a:off x="6100075" y="1064750"/>
            <a:ext cx="1781700" cy="28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ko" sz="2200"/>
              <a:t>And here is what it looks like now.</a:t>
            </a:r>
            <a:endParaRPr i="1" sz="2200"/>
          </a:p>
        </p:txBody>
      </p:sp>
      <p:pic>
        <p:nvPicPr>
          <p:cNvPr id="229" name="Google Shape;229;g34d1d8e611c_0_10" title="Youth Club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58099"/>
            <a:ext cx="585400" cy="5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34d1d8e611c_0_10" title="EN-Funded by the EU-POS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850" y="4558100"/>
            <a:ext cx="2991017" cy="6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34d1d8e611c_0_10" title="Plutiškių gimnazijos logo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2825" y="4536800"/>
            <a:ext cx="1011172" cy="6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42850" y="2031150"/>
            <a:ext cx="3307023" cy="2480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6000" y="651250"/>
            <a:ext cx="3902700" cy="2927002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6"/>
          <p:cNvSpPr txBox="1"/>
          <p:nvPr/>
        </p:nvSpPr>
        <p:spPr>
          <a:xfrm>
            <a:off x="4657775" y="598225"/>
            <a:ext cx="2863500" cy="8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ko" sz="2200"/>
              <a:t>T</a:t>
            </a:r>
            <a:r>
              <a:rPr i="1" lang="ko" sz="2200"/>
              <a:t>he gymnasium students have even dressed up the school's oak tree.</a:t>
            </a:r>
            <a:endParaRPr i="1" sz="2200"/>
          </a:p>
        </p:txBody>
      </p:sp>
      <p:pic>
        <p:nvPicPr>
          <p:cNvPr id="239" name="Google Shape;239;p6" title="Youth Club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558099"/>
            <a:ext cx="585400" cy="5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6" title="EN-Funded by the EU-POS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850" y="4558100"/>
            <a:ext cx="2991017" cy="6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6" title="Plutiškių gimnazijos logo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32825" y="4536800"/>
            <a:ext cx="1011172" cy="6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7"/>
          <p:cNvSpPr txBox="1"/>
          <p:nvPr/>
        </p:nvSpPr>
        <p:spPr>
          <a:xfrm>
            <a:off x="2771775" y="1971586"/>
            <a:ext cx="3600450" cy="761747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ko" sz="4500" u="none" cap="none" strike="noStrike">
                <a:solidFill>
                  <a:schemeClr val="dk1"/>
                </a:solidFill>
                <a:latin typeface="Alice"/>
                <a:ea typeface="Alice"/>
                <a:cs typeface="Alice"/>
                <a:sym typeface="Alice"/>
              </a:rPr>
              <a:t>Thanks !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7" name="Google Shape;247;p7" title="Youth Club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558099"/>
            <a:ext cx="585400" cy="5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7" title="EN-Funded by the EU-POS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850" y="4558100"/>
            <a:ext cx="2991017" cy="6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7" title="Plutiškių gimnazijos logo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32825" y="4536800"/>
            <a:ext cx="1011172" cy="6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g34d1d8e611c_0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57350" y="916500"/>
            <a:ext cx="4739500" cy="355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34d1d8e611c_0_26"/>
          <p:cNvSpPr txBox="1"/>
          <p:nvPr/>
        </p:nvSpPr>
        <p:spPr>
          <a:xfrm>
            <a:off x="1179300" y="1361700"/>
            <a:ext cx="1972500" cy="22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ko" sz="2200"/>
              <a:t>Students from our gymnasium planting new plants in the school garden.</a:t>
            </a:r>
            <a:endParaRPr i="1" sz="2200"/>
          </a:p>
        </p:txBody>
      </p:sp>
      <p:pic>
        <p:nvPicPr>
          <p:cNvPr id="155" name="Google Shape;155;g34d1d8e611c_0_26" title="Youth Club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58099"/>
            <a:ext cx="585400" cy="5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34d1d8e611c_0_26" title="EN-Funded by the EU-POS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850" y="4558100"/>
            <a:ext cx="2991017" cy="6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34d1d8e611c_0_26" title="Plutiškių gimnazijos logo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2825" y="4536800"/>
            <a:ext cx="1011172" cy="6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0850" y="932675"/>
            <a:ext cx="2458601" cy="32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9700" y="932700"/>
            <a:ext cx="2458598" cy="327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16975" y="932696"/>
            <a:ext cx="2458598" cy="327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" title="Youth Club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4558099"/>
            <a:ext cx="585400" cy="5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" title="EN-Funded by the EU-POS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850" y="4558100"/>
            <a:ext cx="2991017" cy="6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" title="Plutiškių gimnazijos logo.jpe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32825" y="4536800"/>
            <a:ext cx="1011172" cy="6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g34d1d8e611c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6700" y="559625"/>
            <a:ext cx="5385600" cy="402424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g34d1d8e611c_0_0"/>
          <p:cNvSpPr txBox="1"/>
          <p:nvPr/>
        </p:nvSpPr>
        <p:spPr>
          <a:xfrm>
            <a:off x="999000" y="1149600"/>
            <a:ext cx="2046900" cy="291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ko" sz="2200"/>
              <a:t>This is what our school garden looks like now.</a:t>
            </a:r>
            <a:endParaRPr i="1" sz="2200"/>
          </a:p>
        </p:txBody>
      </p:sp>
      <p:pic>
        <p:nvPicPr>
          <p:cNvPr id="174" name="Google Shape;174;g34d1d8e611c_0_0" title="Youth Club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58099"/>
            <a:ext cx="585400" cy="5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34d1d8e611c_0_0" title="EN-Funded by the EU-POS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850" y="4558100"/>
            <a:ext cx="2991017" cy="6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34d1d8e611c_0_0" title="Plutiškių gimnazijos logo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2825" y="4536800"/>
            <a:ext cx="1011172" cy="6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8725" y="623625"/>
            <a:ext cx="2914576" cy="3896248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4"/>
          <p:cNvSpPr txBox="1"/>
          <p:nvPr/>
        </p:nvSpPr>
        <p:spPr>
          <a:xfrm>
            <a:off x="1465625" y="1022325"/>
            <a:ext cx="2683200" cy="25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ko" sz="2200"/>
              <a:t>School spaces are also decorated with students' works featuring plant-themed motifs.</a:t>
            </a:r>
            <a:endParaRPr i="1" sz="2200"/>
          </a:p>
        </p:txBody>
      </p:sp>
      <p:pic>
        <p:nvPicPr>
          <p:cNvPr id="183" name="Google Shape;183;p4" title="Youth Club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558099"/>
            <a:ext cx="585400" cy="5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4" title="EN-Funded by the EU-POS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850" y="4558100"/>
            <a:ext cx="2991017" cy="6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4" title="Plutiškių gimnazijos logo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32825" y="4536800"/>
            <a:ext cx="1011172" cy="6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g34d1d8e611c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250" y="824675"/>
            <a:ext cx="2728894" cy="3392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34d1d8e611c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7425" y="799325"/>
            <a:ext cx="4147351" cy="344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34d1d8e611c_0_4" title="Youth Club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558099"/>
            <a:ext cx="585400" cy="5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34d1d8e611c_0_4" title="EN-Funded by the EU-POS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850" y="4558100"/>
            <a:ext cx="2991017" cy="6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34d1d8e611c_0_4" title="Plutiškių gimnazijos logo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32825" y="4536800"/>
            <a:ext cx="1011172" cy="6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g34d1d8e611c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9803" y="661775"/>
            <a:ext cx="3666297" cy="28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34d1d8e611c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475" y="1542025"/>
            <a:ext cx="3888527" cy="2916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34d1d8e611c_0_7" title="Youth Club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558099"/>
            <a:ext cx="585400" cy="5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34d1d8e611c_0_7" title="EN-Funded by the EU-POS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850" y="4558100"/>
            <a:ext cx="2991017" cy="6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g34d1d8e611c_0_7" title="Plutiškių gimnazijos logo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32825" y="4536800"/>
            <a:ext cx="1011172" cy="6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34d1d8e611c_0_18" title="100001061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6875" y="646375"/>
            <a:ext cx="2766149" cy="3697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g34d1d8e611c_0_18" title="100001061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22000" y="646363"/>
            <a:ext cx="2766149" cy="3697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g34d1d8e611c_0_18" title="Youth Club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558099"/>
            <a:ext cx="585400" cy="5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g34d1d8e611c_0_18" title="EN-Funded by the EU-POS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850" y="4558100"/>
            <a:ext cx="2991017" cy="6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g34d1d8e611c_0_18" title="Plutiškių gimnazijos logo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32825" y="4536800"/>
            <a:ext cx="1011172" cy="6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9025" y="1944950"/>
            <a:ext cx="3436200" cy="257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04725" y="597850"/>
            <a:ext cx="3248074" cy="24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5"/>
          <p:cNvSpPr txBox="1"/>
          <p:nvPr/>
        </p:nvSpPr>
        <p:spPr>
          <a:xfrm>
            <a:off x="1677725" y="789050"/>
            <a:ext cx="3436200" cy="1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ko" sz="2200"/>
              <a:t>Our students planted new plants in the inner courtyard of the school.</a:t>
            </a:r>
            <a:endParaRPr i="1" sz="2200"/>
          </a:p>
        </p:txBody>
      </p:sp>
      <p:pic>
        <p:nvPicPr>
          <p:cNvPr id="220" name="Google Shape;220;p5" title="Youth Club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558099"/>
            <a:ext cx="585400" cy="58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5" title="EN-Funded by the EU-POS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850" y="4558100"/>
            <a:ext cx="2991017" cy="62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" title="Plutiškių gimnazijos logo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132825" y="4536800"/>
            <a:ext cx="1011172" cy="6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PTMON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